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84" autoAdjust="0"/>
  </p:normalViewPr>
  <p:slideViewPr>
    <p:cSldViewPr>
      <p:cViewPr>
        <p:scale>
          <a:sx n="70" d="100"/>
          <a:sy n="70" d="100"/>
        </p:scale>
        <p:origin x="-122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62E89-7F06-4786-B4C5-D1737DEC7434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887BF-063A-4C38-8FBC-6EDDA83AD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03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887BF-063A-4C38-8FBC-6EDDA83AD5F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39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7631-ED23-4D60-992C-939A6243AA06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AAA0-276E-4490-BDD8-88E39AF04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39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7631-ED23-4D60-992C-939A6243AA06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AAA0-276E-4490-BDD8-88E39AF04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75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7631-ED23-4D60-992C-939A6243AA06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AAA0-276E-4490-BDD8-88E39AF04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76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7631-ED23-4D60-992C-939A6243AA06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AAA0-276E-4490-BDD8-88E39AF04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9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7631-ED23-4D60-992C-939A6243AA06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AAA0-276E-4490-BDD8-88E39AF04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131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7631-ED23-4D60-992C-939A6243AA06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AAA0-276E-4490-BDD8-88E39AF04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29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7631-ED23-4D60-992C-939A6243AA06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AAA0-276E-4490-BDD8-88E39AF04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33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7631-ED23-4D60-992C-939A6243AA06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AAA0-276E-4490-BDD8-88E39AF04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72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7631-ED23-4D60-992C-939A6243AA06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AAA0-276E-4490-BDD8-88E39AF04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920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7631-ED23-4D60-992C-939A6243AA06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AAA0-276E-4490-BDD8-88E39AF04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67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7631-ED23-4D60-992C-939A6243AA06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AAA0-276E-4490-BDD8-88E39AF04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713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A7631-ED23-4D60-992C-939A6243AA06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2AAA0-276E-4490-BDD8-88E39AF04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186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11560" y="476672"/>
            <a:ext cx="3163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Drainage en Beregening</a:t>
            </a:r>
            <a:endParaRPr lang="nl-N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54387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2633686" y="1594002"/>
            <a:ext cx="1590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Regendruppels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814814" y="3359538"/>
            <a:ext cx="130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waterkolom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4788024" y="4931876"/>
            <a:ext cx="107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Drainbuis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703925" y="1118153"/>
            <a:ext cx="318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Opbolling en afvoer bij drainage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75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5638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503137" y="1228110"/>
            <a:ext cx="381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Maaiveld			Maaiveld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678638" y="3441379"/>
            <a:ext cx="82257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Drainafstand wordt bepaald door 2 factoren 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Doorlatendheid van de grond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De Draindiepte</a:t>
            </a:r>
          </a:p>
          <a:p>
            <a:r>
              <a:rPr lang="nl-NL" dirty="0" smtClean="0"/>
              <a:t>In de praktijk varieert de afstand van 2 a 4 meter (bij goed doorlatende grond zelf 8m)</a:t>
            </a:r>
          </a:p>
          <a:p>
            <a:endParaRPr lang="nl-NL" dirty="0"/>
          </a:p>
          <a:p>
            <a:r>
              <a:rPr lang="nl-NL" dirty="0" smtClean="0"/>
              <a:t>Draindiepte wordt bepaald door de bolling van het water: liggen de drains verder uit </a:t>
            </a:r>
          </a:p>
          <a:p>
            <a:r>
              <a:rPr lang="nl-NL" dirty="0"/>
              <a:t>e</a:t>
            </a:r>
            <a:r>
              <a:rPr lang="nl-NL" dirty="0" smtClean="0"/>
              <a:t>lkaar dan liggen deze ook vaak dieper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69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5838"/>
            <a:ext cx="54483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968099" y="347026"/>
            <a:ext cx="157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Drainsystemen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043608" y="2668270"/>
            <a:ext cx="5053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Enkelvoudig systeem               Samengesteld systeem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58" y="3262311"/>
            <a:ext cx="3314700" cy="17145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72" y="3262311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4032448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88102" y="3059668"/>
            <a:ext cx="750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4 verschillende methoden om drains op te vullen      Drainsleuf -</a:t>
            </a:r>
            <a:r>
              <a:rPr lang="nl-NL" dirty="0" err="1" smtClean="0"/>
              <a:t>bezandingskar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3" y="3573016"/>
            <a:ext cx="4154367" cy="187220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55576" y="5757067"/>
            <a:ext cx="7302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Diverse omhullingsmateriaal  (kokos, polypropyleenvezel, polystyreenkorrel)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21" y="3429000"/>
            <a:ext cx="2856352" cy="20167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07" y="620687"/>
            <a:ext cx="3947715" cy="23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4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39751"/>
            <a:ext cx="4495800" cy="283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735218" y="292006"/>
            <a:ext cx="308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Aanleg drainage en onderhoud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1649"/>
            <a:ext cx="3572818" cy="324036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42852" y="46750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180157" y="3573017"/>
            <a:ext cx="241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Aanleg van Topdrainage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93" y="3814606"/>
            <a:ext cx="2466975" cy="184785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45453" y="5662456"/>
            <a:ext cx="2536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Aanleg normale drainage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46" y="3988129"/>
            <a:ext cx="3012032" cy="1858993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4585645" y="5847122"/>
            <a:ext cx="294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Onderhoud drainage systeem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618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1600" y="692696"/>
            <a:ext cx="685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Beregenen: bovengrondse en </a:t>
            </a:r>
            <a:r>
              <a:rPr lang="nl-NL" sz="2400" dirty="0" err="1" smtClean="0"/>
              <a:t>ondergrondsesystemen</a:t>
            </a:r>
            <a:endParaRPr lang="nl-NL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2286000" cy="17145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019" y="1456209"/>
            <a:ext cx="2628900" cy="17430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11491"/>
            <a:ext cx="2647950" cy="17335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4" y="3645024"/>
            <a:ext cx="2543175" cy="180022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483648" y="2829952"/>
            <a:ext cx="141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Ondergronds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876255" y="5109834"/>
            <a:ext cx="141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Bovengronds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18421" y="5578218"/>
            <a:ext cx="7677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Luister naar het weerbericht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Enige droogte kan geen kwaad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Spuit/of blaas in de winter de ondergrondse leidingen droog, voor bevriezing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30467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132</Words>
  <Application>Microsoft Office PowerPoint</Application>
  <PresentationFormat>Diavoorstelling (4:3)</PresentationFormat>
  <Paragraphs>28</Paragraphs>
  <Slides>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Wellantcollege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Werken in cultuurtechnisch loonwerk</dc:title>
  <dc:creator>rietdijkc</dc:creator>
  <cp:lastModifiedBy>_Wksimp-Service</cp:lastModifiedBy>
  <cp:revision>37</cp:revision>
  <dcterms:created xsi:type="dcterms:W3CDTF">2013-01-31T08:38:53Z</dcterms:created>
  <dcterms:modified xsi:type="dcterms:W3CDTF">2016-11-23T13:44:54Z</dcterms:modified>
</cp:coreProperties>
</file>